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5" r:id="rId6"/>
    <p:sldMasterId id="2147483687" r:id="rId7"/>
    <p:sldMasterId id="2147483689" r:id="rId8"/>
  </p:sldMasterIdLst>
  <p:notesMasterIdLst>
    <p:notesMasterId r:id="rId12"/>
  </p:notesMasterIdLst>
  <p:handoutMasterIdLst>
    <p:handoutMasterId r:id="rId13"/>
  </p:handoutMasterIdLst>
  <p:sldIdLst>
    <p:sldId id="354" r:id="rId9"/>
    <p:sldId id="364" r:id="rId10"/>
    <p:sldId id="345" r:id="rId11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38" d="100"/>
          <a:sy n="138" d="100"/>
        </p:scale>
        <p:origin x="2316" y="10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3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3.xml"/><Relationship Id="rId5" Type="http://schemas.openxmlformats.org/officeDocument/2006/relationships/customXml" Target="../customXml/item5.xml"/><Relationship Id="rId15" Type="http://schemas.openxmlformats.org/officeDocument/2006/relationships/viewProps" Target="viewProps.xml"/><Relationship Id="rId10" Type="http://schemas.openxmlformats.org/officeDocument/2006/relationships/slide" Target="slides/slide2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varez, Luis" userId="e161232d-2f7c-499c-9ade-275e2793522e" providerId="ADAL" clId="{5841F138-B4A8-49A8-82E5-5D8A423B6C18}"/>
    <pc:docChg chg="custSel modSld sldOrd">
      <pc:chgData name="Alvarez, Luis" userId="e161232d-2f7c-499c-9ade-275e2793522e" providerId="ADAL" clId="{5841F138-B4A8-49A8-82E5-5D8A423B6C18}" dt="2025-07-17T15:52:15.156" v="11"/>
      <pc:docMkLst>
        <pc:docMk/>
      </pc:docMkLst>
      <pc:sldChg chg="modSp mod">
        <pc:chgData name="Alvarez, Luis" userId="e161232d-2f7c-499c-9ade-275e2793522e" providerId="ADAL" clId="{5841F138-B4A8-49A8-82E5-5D8A423B6C18}" dt="2025-07-17T15:48:51.935" v="5" actId="20577"/>
        <pc:sldMkLst>
          <pc:docMk/>
          <pc:sldMk cId="328726294" sldId="363"/>
        </pc:sldMkLst>
      </pc:sldChg>
      <pc:sldChg chg="addSp delSp modSp mod ord">
        <pc:chgData name="Alvarez, Luis" userId="e161232d-2f7c-499c-9ade-275e2793522e" providerId="ADAL" clId="{5841F138-B4A8-49A8-82E5-5D8A423B6C18}" dt="2025-07-17T15:52:15.156" v="11"/>
        <pc:sldMkLst>
          <pc:docMk/>
          <pc:sldMk cId="1380879018" sldId="364"/>
        </pc:sldMkLst>
        <pc:spChg chg="mod">
          <ac:chgData name="Alvarez, Luis" userId="e161232d-2f7c-499c-9ade-275e2793522e" providerId="ADAL" clId="{5841F138-B4A8-49A8-82E5-5D8A423B6C18}" dt="2025-07-17T15:49:10.623" v="6"/>
          <ac:spMkLst>
            <pc:docMk/>
            <pc:sldMk cId="1380879018" sldId="364"/>
            <ac:spMk id="8" creationId="{BEC08F63-D74F-60FA-3BD3-C7D902CA73E9}"/>
          </ac:spMkLst>
        </pc:spChg>
      </pc:sldChg>
    </pc:docChg>
  </pc:docChgLst>
  <pc:docChgLst>
    <pc:chgData name="Alvarez, Luis" userId="e161232d-2f7c-499c-9ade-275e2793522e" providerId="ADAL" clId="{D734EA62-DD78-4077-B13F-7D6976E84620}"/>
    <pc:docChg chg="custSel modSld">
      <pc:chgData name="Alvarez, Luis" userId="e161232d-2f7c-499c-9ade-275e2793522e" providerId="ADAL" clId="{D734EA62-DD78-4077-B13F-7D6976E84620}" dt="2025-07-23T13:52:44.826" v="151" actId="1076"/>
      <pc:docMkLst>
        <pc:docMk/>
      </pc:docMkLst>
      <pc:sldChg chg="modSp mod">
        <pc:chgData name="Alvarez, Luis" userId="e161232d-2f7c-499c-9ade-275e2793522e" providerId="ADAL" clId="{D734EA62-DD78-4077-B13F-7D6976E84620}" dt="2025-07-23T13:34:54.916" v="37" actId="20577"/>
        <pc:sldMkLst>
          <pc:docMk/>
          <pc:sldMk cId="2017200925" sldId="354"/>
        </pc:sldMkLst>
        <pc:spChg chg="mod">
          <ac:chgData name="Alvarez, Luis" userId="e161232d-2f7c-499c-9ade-275e2793522e" providerId="ADAL" clId="{D734EA62-DD78-4077-B13F-7D6976E84620}" dt="2025-07-23T13:34:54.916" v="37" actId="20577"/>
          <ac:spMkLst>
            <pc:docMk/>
            <pc:sldMk cId="2017200925" sldId="354"/>
            <ac:spMk id="2" creationId="{00000000-0000-0000-0000-000000000000}"/>
          </ac:spMkLst>
        </pc:spChg>
        <pc:spChg chg="mod">
          <ac:chgData name="Alvarez, Luis" userId="e161232d-2f7c-499c-9ade-275e2793522e" providerId="ADAL" clId="{D734EA62-DD78-4077-B13F-7D6976E84620}" dt="2025-07-23T13:34:51.227" v="33" actId="20577"/>
          <ac:spMkLst>
            <pc:docMk/>
            <pc:sldMk cId="2017200925" sldId="354"/>
            <ac:spMk id="3" creationId="{00000000-0000-0000-0000-000000000000}"/>
          </ac:spMkLst>
        </pc:spChg>
      </pc:sldChg>
      <pc:sldChg chg="addSp delSp modSp mod">
        <pc:chgData name="Alvarez, Luis" userId="e161232d-2f7c-499c-9ade-275e2793522e" providerId="ADAL" clId="{D734EA62-DD78-4077-B13F-7D6976E84620}" dt="2025-07-23T13:52:44.826" v="151" actId="1076"/>
        <pc:sldMkLst>
          <pc:docMk/>
          <pc:sldMk cId="328726294" sldId="363"/>
        </pc:sldMkLst>
      </pc:sldChg>
      <pc:sldChg chg="addSp delSp modSp mod">
        <pc:chgData name="Alvarez, Luis" userId="e161232d-2f7c-499c-9ade-275e2793522e" providerId="ADAL" clId="{D734EA62-DD78-4077-B13F-7D6976E84620}" dt="2025-07-23T13:38:50.965" v="54" actId="1076"/>
        <pc:sldMkLst>
          <pc:docMk/>
          <pc:sldMk cId="1380879018" sldId="364"/>
        </pc:sldMkLst>
        <pc:spChg chg="mod">
          <ac:chgData name="Alvarez, Luis" userId="e161232d-2f7c-499c-9ade-275e2793522e" providerId="ADAL" clId="{D734EA62-DD78-4077-B13F-7D6976E84620}" dt="2025-07-23T13:35:29.487" v="39" actId="20577"/>
          <ac:spMkLst>
            <pc:docMk/>
            <pc:sldMk cId="1380879018" sldId="364"/>
            <ac:spMk id="8" creationId="{BEC08F63-D74F-60FA-3BD3-C7D902CA73E9}"/>
          </ac:spMkLst>
        </pc:spChg>
      </pc:sldChg>
    </pc:docChg>
  </pc:docChgLst>
  <pc:docChgLst>
    <pc:chgData name="Alvarez, Luis" userId="e161232d-2f7c-499c-9ade-275e2793522e" providerId="ADAL" clId="{8D8BEAC2-41B5-454A-95AD-E488EEB91FD5}"/>
    <pc:docChg chg="custSel delSld modSld">
      <pc:chgData name="Alvarez, Luis" userId="e161232d-2f7c-499c-9ade-275e2793522e" providerId="ADAL" clId="{8D8BEAC2-41B5-454A-95AD-E488EEB91FD5}" dt="2025-07-26T16:51:06.420" v="90" actId="20577"/>
      <pc:docMkLst>
        <pc:docMk/>
      </pc:docMkLst>
      <pc:sldChg chg="modSp mod">
        <pc:chgData name="Alvarez, Luis" userId="e161232d-2f7c-499c-9ade-275e2793522e" providerId="ADAL" clId="{8D8BEAC2-41B5-454A-95AD-E488EEB91FD5}" dt="2025-07-26T16:51:06.420" v="90" actId="20577"/>
        <pc:sldMkLst>
          <pc:docMk/>
          <pc:sldMk cId="2017200925" sldId="354"/>
        </pc:sldMkLst>
        <pc:spChg chg="mod">
          <ac:chgData name="Alvarez, Luis" userId="e161232d-2f7c-499c-9ade-275e2793522e" providerId="ADAL" clId="{8D8BEAC2-41B5-454A-95AD-E488EEB91FD5}" dt="2025-07-26T16:38:20.881" v="30" actId="20577"/>
          <ac:spMkLst>
            <pc:docMk/>
            <pc:sldMk cId="2017200925" sldId="354"/>
            <ac:spMk id="2" creationId="{00000000-0000-0000-0000-000000000000}"/>
          </ac:spMkLst>
        </pc:spChg>
        <pc:spChg chg="mod">
          <ac:chgData name="Alvarez, Luis" userId="e161232d-2f7c-499c-9ade-275e2793522e" providerId="ADAL" clId="{8D8BEAC2-41B5-454A-95AD-E488EEB91FD5}" dt="2025-07-26T16:51:06.420" v="90" actId="20577"/>
          <ac:spMkLst>
            <pc:docMk/>
            <pc:sldMk cId="2017200925" sldId="354"/>
            <ac:spMk id="3" creationId="{00000000-0000-0000-0000-000000000000}"/>
          </ac:spMkLst>
        </pc:spChg>
      </pc:sldChg>
      <pc:sldChg chg="addSp delSp modSp del mod">
        <pc:chgData name="Alvarez, Luis" userId="e161232d-2f7c-499c-9ade-275e2793522e" providerId="ADAL" clId="{8D8BEAC2-41B5-454A-95AD-E488EEB91FD5}" dt="2025-07-26T16:47:14.711" v="81" actId="47"/>
        <pc:sldMkLst>
          <pc:docMk/>
          <pc:sldMk cId="328726294" sldId="363"/>
        </pc:sldMkLst>
      </pc:sldChg>
      <pc:sldChg chg="addSp delSp modSp mod">
        <pc:chgData name="Alvarez, Luis" userId="e161232d-2f7c-499c-9ade-275e2793522e" providerId="ADAL" clId="{8D8BEAC2-41B5-454A-95AD-E488EEB91FD5}" dt="2025-07-26T16:46:24.755" v="80" actId="20577"/>
        <pc:sldMkLst>
          <pc:docMk/>
          <pc:sldMk cId="1380879018" sldId="364"/>
        </pc:sldMkLst>
        <pc:spChg chg="mod">
          <ac:chgData name="Alvarez, Luis" userId="e161232d-2f7c-499c-9ade-275e2793522e" providerId="ADAL" clId="{8D8BEAC2-41B5-454A-95AD-E488EEB91FD5}" dt="2025-07-26T16:38:26.155" v="32" actId="20577"/>
          <ac:spMkLst>
            <pc:docMk/>
            <pc:sldMk cId="1380879018" sldId="364"/>
            <ac:spMk id="8" creationId="{BEC08F63-D74F-60FA-3BD3-C7D902CA73E9}"/>
          </ac:spMkLst>
        </pc:spChg>
        <pc:spChg chg="add mod">
          <ac:chgData name="Alvarez, Luis" userId="e161232d-2f7c-499c-9ade-275e2793522e" providerId="ADAL" clId="{8D8BEAC2-41B5-454A-95AD-E488EEB91FD5}" dt="2025-07-26T16:44:10.392" v="54" actId="1076"/>
          <ac:spMkLst>
            <pc:docMk/>
            <pc:sldMk cId="1380879018" sldId="364"/>
            <ac:spMk id="11" creationId="{6F5F36C1-B63E-AF91-B170-A3C8EA21C8C6}"/>
          </ac:spMkLst>
        </pc:spChg>
        <pc:spChg chg="add mod">
          <ac:chgData name="Alvarez, Luis" userId="e161232d-2f7c-499c-9ade-275e2793522e" providerId="ADAL" clId="{8D8BEAC2-41B5-454A-95AD-E488EEB91FD5}" dt="2025-07-26T16:44:17.420" v="55" actId="1076"/>
          <ac:spMkLst>
            <pc:docMk/>
            <pc:sldMk cId="1380879018" sldId="364"/>
            <ac:spMk id="13" creationId="{12D14153-68CA-957D-5A63-F64AB4A5F96E}"/>
          </ac:spMkLst>
        </pc:spChg>
        <pc:spChg chg="add mod">
          <ac:chgData name="Alvarez, Luis" userId="e161232d-2f7c-499c-9ade-275e2793522e" providerId="ADAL" clId="{8D8BEAC2-41B5-454A-95AD-E488EEB91FD5}" dt="2025-07-26T16:45:22.216" v="63" actId="20577"/>
          <ac:spMkLst>
            <pc:docMk/>
            <pc:sldMk cId="1380879018" sldId="364"/>
            <ac:spMk id="15" creationId="{4BC62DEA-D035-7FAD-043D-FCAC90B6F672}"/>
          </ac:spMkLst>
        </pc:spChg>
        <pc:spChg chg="add mod">
          <ac:chgData name="Alvarez, Luis" userId="e161232d-2f7c-499c-9ade-275e2793522e" providerId="ADAL" clId="{8D8BEAC2-41B5-454A-95AD-E488EEB91FD5}" dt="2025-07-26T16:46:06.317" v="68" actId="1076"/>
          <ac:spMkLst>
            <pc:docMk/>
            <pc:sldMk cId="1380879018" sldId="364"/>
            <ac:spMk id="17" creationId="{98D62F0E-A443-1262-0347-05EA818BACF9}"/>
          </ac:spMkLst>
        </pc:spChg>
        <pc:spChg chg="add mod">
          <ac:chgData name="Alvarez, Luis" userId="e161232d-2f7c-499c-9ade-275e2793522e" providerId="ADAL" clId="{8D8BEAC2-41B5-454A-95AD-E488EEB91FD5}" dt="2025-07-26T16:46:24.755" v="80" actId="20577"/>
          <ac:spMkLst>
            <pc:docMk/>
            <pc:sldMk cId="1380879018" sldId="364"/>
            <ac:spMk id="18" creationId="{0C61B0E4-3001-A6C1-80CB-8720EE8905B1}"/>
          </ac:spMkLst>
        </pc:spChg>
      </pc:sldChg>
    </pc:docChg>
  </pc:docChgLst>
  <pc:docChgLst>
    <pc:chgData name="Perez, Alexander" userId="30168e80-d87d-4489-a4bf-f5443931d89a" providerId="ADAL" clId="{0378DA3E-A219-45BB-944D-2334EB87D955}"/>
    <pc:docChg chg="modSld">
      <pc:chgData name="Perez, Alexander" userId="30168e80-d87d-4489-a4bf-f5443931d89a" providerId="ADAL" clId="{0378DA3E-A219-45BB-944D-2334EB87D955}" dt="2024-06-06T22:03:21.302" v="426" actId="20577"/>
      <pc:docMkLst>
        <pc:docMk/>
      </pc:docMkLst>
      <pc:sldChg chg="modSp mod">
        <pc:chgData name="Perez, Alexander" userId="30168e80-d87d-4489-a4bf-f5443931d89a" providerId="ADAL" clId="{0378DA3E-A219-45BB-944D-2334EB87D955}" dt="2024-06-06T21:49:38.111" v="22" actId="20577"/>
        <pc:sldMkLst>
          <pc:docMk/>
          <pc:sldMk cId="2017200925" sldId="354"/>
        </pc:sldMkLst>
      </pc:sldChg>
      <pc:sldChg chg="addSp modSp mod">
        <pc:chgData name="Perez, Alexander" userId="30168e80-d87d-4489-a4bf-f5443931d89a" providerId="ADAL" clId="{0378DA3E-A219-45BB-944D-2334EB87D955}" dt="2024-06-06T22:03:21.302" v="426" actId="20577"/>
        <pc:sldMkLst>
          <pc:docMk/>
          <pc:sldMk cId="328726294" sldId="363"/>
        </pc:sldMkLst>
      </pc:sldChg>
    </pc:docChg>
  </pc:docChgLst>
  <pc:docChgLst>
    <pc:chgData name="Alvarez, Luis" userId="e161232d-2f7c-499c-9ade-275e2793522e" providerId="ADAL" clId="{F48785A7-1620-4C66-B18A-4EE7A884783E}"/>
    <pc:docChg chg="undo custSel modSld">
      <pc:chgData name="Alvarez, Luis" userId="e161232d-2f7c-499c-9ade-275e2793522e" providerId="ADAL" clId="{F48785A7-1620-4C66-B18A-4EE7A884783E}" dt="2025-08-08T19:14:59.435" v="136" actId="1076"/>
      <pc:docMkLst>
        <pc:docMk/>
      </pc:docMkLst>
      <pc:sldChg chg="addSp delSp modSp mod">
        <pc:chgData name="Alvarez, Luis" userId="e161232d-2f7c-499c-9ade-275e2793522e" providerId="ADAL" clId="{F48785A7-1620-4C66-B18A-4EE7A884783E}" dt="2025-08-08T19:14:59.435" v="136" actId="1076"/>
        <pc:sldMkLst>
          <pc:docMk/>
          <pc:sldMk cId="1380879018" sldId="364"/>
        </pc:sldMkLst>
        <pc:spChg chg="add del">
          <ac:chgData name="Alvarez, Luis" userId="e161232d-2f7c-499c-9ade-275e2793522e" providerId="ADAL" clId="{F48785A7-1620-4C66-B18A-4EE7A884783E}" dt="2025-08-08T19:12:30.551" v="12" actId="22"/>
          <ac:spMkLst>
            <pc:docMk/>
            <pc:sldMk cId="1380879018" sldId="364"/>
            <ac:spMk id="3" creationId="{1DBB857A-2728-D82E-25D2-56F395F235BB}"/>
          </ac:spMkLst>
        </pc:spChg>
        <pc:spChg chg="mod">
          <ac:chgData name="Alvarez, Luis" userId="e161232d-2f7c-499c-9ade-275e2793522e" providerId="ADAL" clId="{F48785A7-1620-4C66-B18A-4EE7A884783E}" dt="2025-08-08T19:12:21.769" v="10" actId="20577"/>
          <ac:spMkLst>
            <pc:docMk/>
            <pc:sldMk cId="1380879018" sldId="364"/>
            <ac:spMk id="8" creationId="{BEC08F63-D74F-60FA-3BD3-C7D902CA73E9}"/>
          </ac:spMkLst>
        </pc:spChg>
        <pc:spChg chg="mod">
          <ac:chgData name="Alvarez, Luis" userId="e161232d-2f7c-499c-9ade-275e2793522e" providerId="ADAL" clId="{F48785A7-1620-4C66-B18A-4EE7A884783E}" dt="2025-08-08T19:13:41.452" v="131" actId="20577"/>
          <ac:spMkLst>
            <pc:docMk/>
            <pc:sldMk cId="1380879018" sldId="364"/>
            <ac:spMk id="11" creationId="{6F5F36C1-B63E-AF91-B170-A3C8EA21C8C6}"/>
          </ac:spMkLst>
        </pc:spChg>
        <pc:spChg chg="del">
          <ac:chgData name="Alvarez, Luis" userId="e161232d-2f7c-499c-9ade-275e2793522e" providerId="ADAL" clId="{F48785A7-1620-4C66-B18A-4EE7A884783E}" dt="2025-08-08T19:12:49.968" v="20" actId="478"/>
          <ac:spMkLst>
            <pc:docMk/>
            <pc:sldMk cId="1380879018" sldId="364"/>
            <ac:spMk id="13" creationId="{12D14153-68CA-957D-5A63-F64AB4A5F96E}"/>
          </ac:spMkLst>
        </pc:spChg>
        <pc:spChg chg="del mod">
          <ac:chgData name="Alvarez, Luis" userId="e161232d-2f7c-499c-9ade-275e2793522e" providerId="ADAL" clId="{F48785A7-1620-4C66-B18A-4EE7A884783E}" dt="2025-08-08T19:12:43.844" v="18" actId="478"/>
          <ac:spMkLst>
            <pc:docMk/>
            <pc:sldMk cId="1380879018" sldId="364"/>
            <ac:spMk id="15" creationId="{4BC62DEA-D035-7FAD-043D-FCAC90B6F672}"/>
          </ac:spMkLst>
        </pc:spChg>
        <pc:spChg chg="del">
          <ac:chgData name="Alvarez, Luis" userId="e161232d-2f7c-499c-9ade-275e2793522e" providerId="ADAL" clId="{F48785A7-1620-4C66-B18A-4EE7A884783E}" dt="2025-08-08T19:12:45.788" v="19" actId="478"/>
          <ac:spMkLst>
            <pc:docMk/>
            <pc:sldMk cId="1380879018" sldId="364"/>
            <ac:spMk id="17" creationId="{98D62F0E-A443-1262-0347-05EA818BACF9}"/>
          </ac:spMkLst>
        </pc:spChg>
        <pc:spChg chg="del mod">
          <ac:chgData name="Alvarez, Luis" userId="e161232d-2f7c-499c-9ade-275e2793522e" providerId="ADAL" clId="{F48785A7-1620-4C66-B18A-4EE7A884783E}" dt="2025-08-08T19:12:19.780" v="8" actId="478"/>
          <ac:spMkLst>
            <pc:docMk/>
            <pc:sldMk cId="1380879018" sldId="364"/>
            <ac:spMk id="18" creationId="{0C61B0E4-3001-A6C1-80CB-8720EE8905B1}"/>
          </ac:spMkLst>
        </pc:spChg>
        <pc:picChg chg="del">
          <ac:chgData name="Alvarez, Luis" userId="e161232d-2f7c-499c-9ade-275e2793522e" providerId="ADAL" clId="{F48785A7-1620-4C66-B18A-4EE7A884783E}" dt="2025-08-08T19:12:16.380" v="6" actId="478"/>
          <ac:picMkLst>
            <pc:docMk/>
            <pc:sldMk cId="1380879018" sldId="364"/>
            <ac:picMk id="4" creationId="{C9E6A1AD-D62E-4649-9C76-A3EE3C8B174A}"/>
          </ac:picMkLst>
        </pc:picChg>
        <pc:picChg chg="add mod">
          <ac:chgData name="Alvarez, Luis" userId="e161232d-2f7c-499c-9ade-275e2793522e" providerId="ADAL" clId="{F48785A7-1620-4C66-B18A-4EE7A884783E}" dt="2025-08-08T19:14:59.435" v="136" actId="1076"/>
          <ac:picMkLst>
            <pc:docMk/>
            <pc:sldMk cId="1380879018" sldId="364"/>
            <ac:picMk id="6" creationId="{E19912B8-1314-DBF3-A8A3-859F8DECC6A2}"/>
          </ac:picMkLst>
        </pc:picChg>
        <pc:picChg chg="del">
          <ac:chgData name="Alvarez, Luis" userId="e161232d-2f7c-499c-9ade-275e2793522e" providerId="ADAL" clId="{F48785A7-1620-4C66-B18A-4EE7A884783E}" dt="2025-08-08T19:12:15.601" v="5" actId="478"/>
          <ac:picMkLst>
            <pc:docMk/>
            <pc:sldMk cId="1380879018" sldId="364"/>
            <ac:picMk id="7" creationId="{4FEA4E30-D620-B100-BE3B-106ABEEBA91E}"/>
          </ac:picMkLst>
        </pc:picChg>
        <pc:picChg chg="del">
          <ac:chgData name="Alvarez, Luis" userId="e161232d-2f7c-499c-9ade-275e2793522e" providerId="ADAL" clId="{F48785A7-1620-4C66-B18A-4EE7A884783E}" dt="2025-08-08T19:12:13.071" v="0" actId="478"/>
          <ac:picMkLst>
            <pc:docMk/>
            <pc:sldMk cId="1380879018" sldId="364"/>
            <ac:picMk id="10" creationId="{B0C8ED3C-725F-D9D1-325E-45833B8F2F1A}"/>
          </ac:picMkLst>
        </pc:picChg>
        <pc:picChg chg="del">
          <ac:chgData name="Alvarez, Luis" userId="e161232d-2f7c-499c-9ade-275e2793522e" providerId="ADAL" clId="{F48785A7-1620-4C66-B18A-4EE7A884783E}" dt="2025-08-08T19:12:14.109" v="1" actId="478"/>
          <ac:picMkLst>
            <pc:docMk/>
            <pc:sldMk cId="1380879018" sldId="364"/>
            <ac:picMk id="12" creationId="{4D97D581-D5EE-987A-9629-C0C58C6C1E83}"/>
          </ac:picMkLst>
        </pc:picChg>
        <pc:picChg chg="del mod">
          <ac:chgData name="Alvarez, Luis" userId="e161232d-2f7c-499c-9ade-275e2793522e" providerId="ADAL" clId="{F48785A7-1620-4C66-B18A-4EE7A884783E}" dt="2025-08-08T19:12:14.587" v="3" actId="478"/>
          <ac:picMkLst>
            <pc:docMk/>
            <pc:sldMk cId="1380879018" sldId="364"/>
            <ac:picMk id="14" creationId="{4A5BBDBE-4BE9-8DAB-AE31-4F4632BE0EF6}"/>
          </ac:picMkLst>
        </pc:picChg>
        <pc:picChg chg="del">
          <ac:chgData name="Alvarez, Luis" userId="e161232d-2f7c-499c-9ade-275e2793522e" providerId="ADAL" clId="{F48785A7-1620-4C66-B18A-4EE7A884783E}" dt="2025-08-08T19:12:15.040" v="4" actId="478"/>
          <ac:picMkLst>
            <pc:docMk/>
            <pc:sldMk cId="1380879018" sldId="364"/>
            <ac:picMk id="16" creationId="{52CB5508-3E34-68AF-051E-40191E01BA4A}"/>
          </ac:picMkLst>
        </pc:picChg>
        <pc:picChg chg="add mod">
          <ac:chgData name="Alvarez, Luis" userId="e161232d-2f7c-499c-9ade-275e2793522e" providerId="ADAL" clId="{F48785A7-1620-4C66-B18A-4EE7A884783E}" dt="2025-08-08T19:14:54.640" v="133" actId="1076"/>
          <ac:picMkLst>
            <pc:docMk/>
            <pc:sldMk cId="1380879018" sldId="364"/>
            <ac:picMk id="19" creationId="{696D45F4-482F-F415-5222-BC692E742FEF}"/>
          </ac:picMkLst>
        </pc:picChg>
      </pc:sldChg>
    </pc:docChg>
  </pc:docChgLst>
  <pc:docChgLst>
    <pc:chgData name="Perez, Alexander" userId="30168e80-d87d-4489-a4bf-f5443931d89a" providerId="ADAL" clId="{32C2E25A-E734-451A-B0EC-ACFC3304E39B}"/>
    <pc:docChg chg="custSel modSld">
      <pc:chgData name="Perez, Alexander" userId="30168e80-d87d-4489-a4bf-f5443931d89a" providerId="ADAL" clId="{32C2E25A-E734-451A-B0EC-ACFC3304E39B}" dt="2025-02-15T21:07:21.096" v="545" actId="20577"/>
      <pc:docMkLst>
        <pc:docMk/>
      </pc:docMkLst>
      <pc:sldChg chg="modSp mod">
        <pc:chgData name="Perez, Alexander" userId="30168e80-d87d-4489-a4bf-f5443931d89a" providerId="ADAL" clId="{32C2E25A-E734-451A-B0EC-ACFC3304E39B}" dt="2025-02-15T20:54:05.439" v="28" actId="20577"/>
        <pc:sldMkLst>
          <pc:docMk/>
          <pc:sldMk cId="2017200925" sldId="354"/>
        </pc:sldMkLst>
      </pc:sldChg>
      <pc:sldChg chg="addSp delSp modSp mod">
        <pc:chgData name="Perez, Alexander" userId="30168e80-d87d-4489-a4bf-f5443931d89a" providerId="ADAL" clId="{32C2E25A-E734-451A-B0EC-ACFC3304E39B}" dt="2025-02-15T21:07:21.096" v="545" actId="20577"/>
        <pc:sldMkLst>
          <pc:docMk/>
          <pc:sldMk cId="328726294" sldId="363"/>
        </pc:sldMkLst>
      </pc:sldChg>
      <pc:sldChg chg="delSp modSp mod">
        <pc:chgData name="Perez, Alexander" userId="30168e80-d87d-4489-a4bf-f5443931d89a" providerId="ADAL" clId="{32C2E25A-E734-451A-B0EC-ACFC3304E39B}" dt="2025-02-15T21:01:06.354" v="539" actId="1076"/>
        <pc:sldMkLst>
          <pc:docMk/>
          <pc:sldMk cId="1380879018" sldId="364"/>
        </pc:sldMkLst>
      </pc:sldChg>
    </pc:docChg>
  </pc:docChgLst>
  <pc:docChgLst>
    <pc:chgData name="Perez, Alexander" userId="30168e80-d87d-4489-a4bf-f5443931d89a" providerId="ADAL" clId="{EBED25B4-8CEE-4741-84ED-ED960FEA75D7}"/>
    <pc:docChg chg="custSel delSld modSld">
      <pc:chgData name="Perez, Alexander" userId="30168e80-d87d-4489-a4bf-f5443931d89a" providerId="ADAL" clId="{EBED25B4-8CEE-4741-84ED-ED960FEA75D7}" dt="2024-05-19T19:48:02.036" v="297" actId="2696"/>
      <pc:docMkLst>
        <pc:docMk/>
      </pc:docMkLst>
      <pc:sldChg chg="modSp mod">
        <pc:chgData name="Perez, Alexander" userId="30168e80-d87d-4489-a4bf-f5443931d89a" providerId="ADAL" clId="{EBED25B4-8CEE-4741-84ED-ED960FEA75D7}" dt="2024-05-19T19:38:58.455" v="12" actId="20577"/>
        <pc:sldMkLst>
          <pc:docMk/>
          <pc:sldMk cId="2017200925" sldId="354"/>
        </pc:sldMkLst>
      </pc:sldChg>
      <pc:sldChg chg="delSp modSp mod">
        <pc:chgData name="Perez, Alexander" userId="30168e80-d87d-4489-a4bf-f5443931d89a" providerId="ADAL" clId="{EBED25B4-8CEE-4741-84ED-ED960FEA75D7}" dt="2024-05-19T19:41:20.975" v="246" actId="20577"/>
        <pc:sldMkLst>
          <pc:docMk/>
          <pc:sldMk cId="328726294" sldId="363"/>
        </pc:sldMkLst>
      </pc:sldChg>
      <pc:sldChg chg="modSp del mod">
        <pc:chgData name="Perez, Alexander" userId="30168e80-d87d-4489-a4bf-f5443931d89a" providerId="ADAL" clId="{EBED25B4-8CEE-4741-84ED-ED960FEA75D7}" dt="2024-05-19T19:47:59.617" v="296" actId="2696"/>
        <pc:sldMkLst>
          <pc:docMk/>
          <pc:sldMk cId="205443137" sldId="364"/>
        </pc:sldMkLst>
      </pc:sldChg>
      <pc:sldChg chg="del">
        <pc:chgData name="Perez, Alexander" userId="30168e80-d87d-4489-a4bf-f5443931d89a" providerId="ADAL" clId="{EBED25B4-8CEE-4741-84ED-ED960FEA75D7}" dt="2024-05-19T19:48:02.036" v="297" actId="2696"/>
        <pc:sldMkLst>
          <pc:docMk/>
          <pc:sldMk cId="419741127" sldId="365"/>
        </pc:sldMkLst>
      </pc:sldChg>
    </pc:docChg>
  </pc:docChgLst>
  <pc:docChgLst>
    <pc:chgData name="Perez, Alexander" userId="30168e80-d87d-4489-a4bf-f5443931d89a" providerId="ADAL" clId="{91744C9A-B860-4591-A9FE-844B1A4DB0CA}"/>
    <pc:docChg chg="custSel addSld delSld modSld">
      <pc:chgData name="Perez, Alexander" userId="30168e80-d87d-4489-a4bf-f5443931d89a" providerId="ADAL" clId="{91744C9A-B860-4591-A9FE-844B1A4DB0CA}" dt="2024-11-02T14:27:10.501" v="429" actId="1076"/>
      <pc:docMkLst>
        <pc:docMk/>
      </pc:docMkLst>
      <pc:sldChg chg="modSp mod">
        <pc:chgData name="Perez, Alexander" userId="30168e80-d87d-4489-a4bf-f5443931d89a" providerId="ADAL" clId="{91744C9A-B860-4591-A9FE-844B1A4DB0CA}" dt="2024-11-02T13:39:15.065" v="18" actId="20577"/>
        <pc:sldMkLst>
          <pc:docMk/>
          <pc:sldMk cId="2017200925" sldId="354"/>
        </pc:sldMkLst>
      </pc:sldChg>
      <pc:sldChg chg="delSp modSp mod">
        <pc:chgData name="Perez, Alexander" userId="30168e80-d87d-4489-a4bf-f5443931d89a" providerId="ADAL" clId="{91744C9A-B860-4591-A9FE-844B1A4DB0CA}" dt="2024-11-02T13:41:54.608" v="208" actId="20577"/>
        <pc:sldMkLst>
          <pc:docMk/>
          <pc:sldMk cId="328726294" sldId="363"/>
        </pc:sldMkLst>
      </pc:sldChg>
      <pc:sldChg chg="addSp delSp modSp add mod">
        <pc:chgData name="Perez, Alexander" userId="30168e80-d87d-4489-a4bf-f5443931d89a" providerId="ADAL" clId="{91744C9A-B860-4591-A9FE-844B1A4DB0CA}" dt="2024-11-02T14:27:10.501" v="429" actId="1076"/>
        <pc:sldMkLst>
          <pc:docMk/>
          <pc:sldMk cId="1380879018" sldId="364"/>
        </pc:sldMkLst>
      </pc:sldChg>
      <pc:sldChg chg="del">
        <pc:chgData name="Perez, Alexander" userId="30168e80-d87d-4489-a4bf-f5443931d89a" providerId="ADAL" clId="{91744C9A-B860-4591-A9FE-844B1A4DB0CA}" dt="2024-11-02T13:41:58.325" v="209" actId="47"/>
        <pc:sldMkLst>
          <pc:docMk/>
          <pc:sldMk cId="2173918459" sldId="364"/>
        </pc:sldMkLst>
      </pc:sldChg>
      <pc:sldChg chg="del">
        <pc:chgData name="Perez, Alexander" userId="30168e80-d87d-4489-a4bf-f5443931d89a" providerId="ADAL" clId="{91744C9A-B860-4591-A9FE-844B1A4DB0CA}" dt="2024-11-02T13:41:59.201" v="210" actId="47"/>
        <pc:sldMkLst>
          <pc:docMk/>
          <pc:sldMk cId="3755029374" sldId="365"/>
        </pc:sldMkLst>
      </pc:sldChg>
    </pc:docChg>
  </pc:docChgLst>
  <pc:docChgLst>
    <pc:chgData name="Perez, Alexander" userId="30168e80-d87d-4489-a4bf-f5443931d89a" providerId="ADAL" clId="{4955624F-D1CC-4F64-87E9-6C3F8B142F62}"/>
    <pc:docChg chg="custSel modSld">
      <pc:chgData name="Perez, Alexander" userId="30168e80-d87d-4489-a4bf-f5443931d89a" providerId="ADAL" clId="{4955624F-D1CC-4F64-87E9-6C3F8B142F62}" dt="2025-07-17T14:58:26.303" v="357" actId="1076"/>
      <pc:docMkLst>
        <pc:docMk/>
      </pc:docMkLst>
      <pc:sldChg chg="modSp mod">
        <pc:chgData name="Perez, Alexander" userId="30168e80-d87d-4489-a4bf-f5443931d89a" providerId="ADAL" clId="{4955624F-D1CC-4F64-87E9-6C3F8B142F62}" dt="2025-07-17T14:52:27.429" v="15" actId="20577"/>
        <pc:sldMkLst>
          <pc:docMk/>
          <pc:sldMk cId="2017200925" sldId="354"/>
        </pc:sldMkLst>
        <pc:spChg chg="mod">
          <ac:chgData name="Perez, Alexander" userId="30168e80-d87d-4489-a4bf-f5443931d89a" providerId="ADAL" clId="{4955624F-D1CC-4F64-87E9-6C3F8B142F62}" dt="2025-07-17T14:52:27.429" v="15" actId="20577"/>
          <ac:spMkLst>
            <pc:docMk/>
            <pc:sldMk cId="2017200925" sldId="354"/>
            <ac:spMk id="2" creationId="{00000000-0000-0000-0000-000000000000}"/>
          </ac:spMkLst>
        </pc:spChg>
      </pc:sldChg>
      <pc:sldChg chg="addSp delSp modSp mod">
        <pc:chgData name="Perez, Alexander" userId="30168e80-d87d-4489-a4bf-f5443931d89a" providerId="ADAL" clId="{4955624F-D1CC-4F64-87E9-6C3F8B142F62}" dt="2025-07-17T14:58:26.303" v="357" actId="1076"/>
        <pc:sldMkLst>
          <pc:docMk/>
          <pc:sldMk cId="328726294" sldId="363"/>
        </pc:sldMkLst>
      </pc:sldChg>
    </pc:docChg>
  </pc:docChgLst>
  <pc:docChgLst>
    <pc:chgData name="Perez, Alexander" userId="30168e80-d87d-4489-a4bf-f5443931d89a" providerId="ADAL" clId="{7936D7DA-059D-4E25-B963-86DFF1C34B8C}"/>
    <pc:docChg chg="undo custSel addSld modSld">
      <pc:chgData name="Perez, Alexander" userId="30168e80-d87d-4489-a4bf-f5443931d89a" providerId="ADAL" clId="{7936D7DA-059D-4E25-B963-86DFF1C34B8C}" dt="2024-08-27T17:16:36.642" v="463" actId="20577"/>
      <pc:docMkLst>
        <pc:docMk/>
      </pc:docMkLst>
      <pc:sldChg chg="modSp mod">
        <pc:chgData name="Perez, Alexander" userId="30168e80-d87d-4489-a4bf-f5443931d89a" providerId="ADAL" clId="{7936D7DA-059D-4E25-B963-86DFF1C34B8C}" dt="2024-08-27T17:11:11.416" v="14" actId="20577"/>
        <pc:sldMkLst>
          <pc:docMk/>
          <pc:sldMk cId="2017200925" sldId="354"/>
        </pc:sldMkLst>
      </pc:sldChg>
      <pc:sldChg chg="addSp delSp modSp mod">
        <pc:chgData name="Perez, Alexander" userId="30168e80-d87d-4489-a4bf-f5443931d89a" providerId="ADAL" clId="{7936D7DA-059D-4E25-B963-86DFF1C34B8C}" dt="2024-08-27T17:13:59.160" v="198" actId="1076"/>
        <pc:sldMkLst>
          <pc:docMk/>
          <pc:sldMk cId="328726294" sldId="363"/>
        </pc:sldMkLst>
      </pc:sldChg>
      <pc:sldChg chg="delSp modSp add mod">
        <pc:chgData name="Perez, Alexander" userId="30168e80-d87d-4489-a4bf-f5443931d89a" providerId="ADAL" clId="{7936D7DA-059D-4E25-B963-86DFF1C34B8C}" dt="2024-08-27T17:15:08.239" v="324" actId="20577"/>
        <pc:sldMkLst>
          <pc:docMk/>
          <pc:sldMk cId="2173918459" sldId="364"/>
        </pc:sldMkLst>
      </pc:sldChg>
      <pc:sldChg chg="modSp add mod">
        <pc:chgData name="Perez, Alexander" userId="30168e80-d87d-4489-a4bf-f5443931d89a" providerId="ADAL" clId="{7936D7DA-059D-4E25-B963-86DFF1C34B8C}" dt="2024-08-27T17:16:36.642" v="463" actId="20577"/>
        <pc:sldMkLst>
          <pc:docMk/>
          <pc:sldMk cId="3755029374" sldId="36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8/8/2025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8/8/2025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E8AAC1-F2FD-6FF1-FF6E-DFB1305FD8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56242A4-3ADF-7ABE-3013-13A4F3B52B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6101B7C-8C0D-85E3-9219-03356F6BAD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54723C5-8425-5122-04F9-697DA0C94A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AFE2F2-23EB-4A0E-B7DD-FADB32976F5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046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7"/>
          <p:cNvSpPr>
            <a:spLocks noGrp="1"/>
          </p:cNvSpPr>
          <p:nvPr>
            <p:ph type="title" hasCustomPrompt="1"/>
          </p:nvPr>
        </p:nvSpPr>
        <p:spPr>
          <a:xfrm>
            <a:off x="5483383" y="4078658"/>
            <a:ext cx="3091851" cy="3936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cap="none"/>
            </a:lvl1pPr>
          </a:lstStyle>
          <a:p>
            <a:r>
              <a:rPr lang="en-CA" dirty="0"/>
              <a:t>Click to add title</a:t>
            </a:r>
            <a:br>
              <a:rPr lang="en-CA" dirty="0"/>
            </a:br>
            <a:r>
              <a:rPr lang="en-CA" dirty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0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alTire-Logo-2C-RGB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801" y="3501396"/>
            <a:ext cx="1824181" cy="46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17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1400" b="1" i="0" kern="1200" cap="all" baseline="0">
          <a:solidFill>
            <a:schemeClr val="bg1"/>
          </a:solidFill>
          <a:latin typeface="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878705" y="1197450"/>
            <a:ext cx="7756658" cy="28056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08141" rtl="0" eaLnBrk="1" latinLnBrk="0" hangingPunct="1">
              <a:spcBef>
                <a:spcPct val="0"/>
              </a:spcBef>
              <a:buNone/>
              <a:defRPr sz="1400" b="1" i="0" kern="1200" cap="none" baseline="0">
                <a:solidFill>
                  <a:schemeClr val="bg1"/>
                </a:solidFill>
                <a:latin typeface="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4000" dirty="0">
                <a:latin typeface="+mn-lt"/>
              </a:rPr>
              <a:t>INSUMOS MINA DLTD.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4776108" y="4271650"/>
            <a:ext cx="3490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latin typeface="+mn-lt"/>
              </a:rPr>
              <a:t>26 DE JULIO DEL 2025</a:t>
            </a:r>
            <a:endParaRPr lang="es-CO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7200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E872C-1335-D099-30F5-9F10F9111F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8 CuadroTexto">
            <a:extLst>
              <a:ext uri="{FF2B5EF4-FFF2-40B4-BE49-F238E27FC236}">
                <a16:creationId xmlns:a16="http://schemas.microsoft.com/office/drawing/2014/main" id="{BEC08F63-D74F-60FA-3BD3-C7D902CA7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763" y="119246"/>
            <a:ext cx="8908473" cy="461665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 PROYECTO No. 713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F5F36C1-B63E-AF91-B170-A3C8EA21C8C6}"/>
              </a:ext>
            </a:extLst>
          </p:cNvPr>
          <p:cNvSpPr txBox="1"/>
          <p:nvPr/>
        </p:nvSpPr>
        <p:spPr>
          <a:xfrm>
            <a:off x="2119983" y="3766594"/>
            <a:ext cx="4488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800" dirty="0"/>
              <a:t>CAMBIO DE EXTINTORES CONTENEDORES (DORMITORIOS KALTIRE DLTD)</a:t>
            </a:r>
          </a:p>
          <a:p>
            <a:pPr algn="ctr"/>
            <a:endParaRPr lang="es-CO" sz="800" dirty="0"/>
          </a:p>
          <a:p>
            <a:pPr algn="ctr"/>
            <a:endParaRPr lang="es-CO" sz="8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19912B8-1314-DBF3-A8A3-859F8DECC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464" y="1580798"/>
            <a:ext cx="1726282" cy="2215229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96D45F4-482F-F415-5222-BC692E742F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450" y="614906"/>
            <a:ext cx="80391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879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8 CuadroTexto"/>
          <p:cNvSpPr txBox="1">
            <a:spLocks noChangeArrowheads="1"/>
          </p:cNvSpPr>
          <p:nvPr/>
        </p:nvSpPr>
        <p:spPr bwMode="auto">
          <a:xfrm>
            <a:off x="1" y="1660012"/>
            <a:ext cx="9143999" cy="1446550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800" b="1" i="1" dirty="0">
                <a:solidFill>
                  <a:srgbClr val="000099"/>
                </a:solidFill>
              </a:rPr>
              <a:t>G   R   A   C   I   A   S  </a:t>
            </a:r>
          </a:p>
        </p:txBody>
      </p:sp>
    </p:spTree>
    <p:extLst>
      <p:ext uri="{BB962C8B-B14F-4D97-AF65-F5344CB8AC3E}">
        <p14:creationId xmlns:p14="http://schemas.microsoft.com/office/powerpoint/2010/main" val="1358284334"/>
      </p:ext>
    </p:extLst>
  </p:cSld>
  <p:clrMapOvr>
    <a:masterClrMapping/>
  </p:clrMapOvr>
</p:sld>
</file>

<file path=ppt/theme/theme1.xml><?xml version="1.0" encoding="utf-8"?>
<a:theme xmlns:a="http://schemas.openxmlformats.org/drawingml/2006/main" name="01-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2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71249F-3DA0-4534-81F5-92FFFCAD4BA2}">
  <ds:schemaRefs>
    <ds:schemaRef ds:uri="http://schemas.openxmlformats.org/package/2006/metadata/core-properties"/>
    <ds:schemaRef ds:uri="2f837181-161d-4fcd-981b-8c993265c1b8"/>
    <ds:schemaRef ds:uri="http://purl.org/dc/dcmitype/"/>
    <ds:schemaRef ds:uri="http://schemas.microsoft.com/office/2006/documentManagement/types"/>
    <ds:schemaRef ds:uri="http://purl.org/dc/elements/1.1/"/>
    <ds:schemaRef ds:uri="f94a7e62-b303-45e8-a713-70f70a0286ab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1256</TotalTime>
  <Words>32</Words>
  <Application>Microsoft Office PowerPoint</Application>
  <PresentationFormat>Presentación en pantalla (16:9)</PresentationFormat>
  <Paragraphs>6</Paragraphs>
  <Slides>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Bahnschrift</vt:lpstr>
      <vt:lpstr>Calibri</vt:lpstr>
      <vt:lpstr>Lucida Grande</vt:lpstr>
      <vt:lpstr>Wingdings</vt:lpstr>
      <vt:lpstr>01-Title Page</vt:lpstr>
      <vt:lpstr>02-Section Title</vt:lpstr>
      <vt:lpstr>Content Slides</vt:lpstr>
      <vt:lpstr>Presentación de PowerPoint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186</cp:revision>
  <cp:lastPrinted>2015-01-07T19:56:48Z</cp:lastPrinted>
  <dcterms:created xsi:type="dcterms:W3CDTF">2015-01-19T21:53:15Z</dcterms:created>
  <dcterms:modified xsi:type="dcterms:W3CDTF">2025-08-08T19:15:01Z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